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44" d="100"/>
          <a:sy n="44" d="100"/>
        </p:scale>
        <p:origin x="2630" y="72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8" y="10841483"/>
            <a:ext cx="4225447" cy="576064"/>
          </a:xfrm>
          <a:prstGeom prst="rect">
            <a:avLst/>
          </a:prstGeom>
          <a:noFill/>
        </p:spPr>
        <p:txBody>
          <a:bodyPr wrap="square">
            <a:normAutofit fontScale="925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1BDD84-8DE4-481E-83F8-F3B404F7B388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42</cp:revision>
  <dcterms:created xsi:type="dcterms:W3CDTF">2023-07-25T13:09:41Z</dcterms:created>
  <dcterms:modified xsi:type="dcterms:W3CDTF">2025-05-06T15:40:11Z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